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68" r:id="rId3"/>
    <p:sldId id="261" r:id="rId4"/>
    <p:sldId id="262" r:id="rId5"/>
    <p:sldId id="276" r:id="rId6"/>
    <p:sldId id="288" r:id="rId7"/>
    <p:sldId id="278" r:id="rId8"/>
    <p:sldId id="284" r:id="rId9"/>
    <p:sldId id="289" r:id="rId10"/>
    <p:sldId id="280" r:id="rId11"/>
    <p:sldId id="277" r:id="rId12"/>
    <p:sldId id="290" r:id="rId13"/>
    <p:sldId id="286" r:id="rId14"/>
    <p:sldId id="291" r:id="rId15"/>
    <p:sldId id="287" r:id="rId16"/>
    <p:sldId id="279" r:id="rId17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40000"/>
    <a:srgbClr val="640000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3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65DDB8-288D-427F-BF32-FDE75C41EB68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686DD1-0857-4CF0-BBE1-E9F3E26E674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9ACD-B533-47C9-BD66-E70C3F3E6D74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652D-317A-4BB2-A75D-3CDA06BCA31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812C-AC84-4289-9ACA-BAFE701A0DC9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F410-F072-4B92-8A7D-82A34D7B81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9D61-15BC-4AA9-87E0-C7D9D49A3F95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4A1C-4A02-42BF-84F6-5587DA9FDD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C72F-DEBA-4068-AF78-C1AA2FA0B8CF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95EB-9EC9-45C4-9A1E-35D38E86603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33B6-6D81-4244-A8D8-95609C693F56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FFB9-A4D3-4629-AC63-BB7F908EA16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B3EA-FAB6-4EC4-A294-C6C7118FA66A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049E-B809-49D9-9ED4-21F7DBF3E6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529C-34D3-42A8-87D3-25CF4F263149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80BC-D03F-4642-96FA-B2BDE0B5EBD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7461-7BD8-4635-9079-4C1F5A113993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CBC4-0134-4875-8FCF-8D5990558C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6520-298D-48D9-B077-4EEB42F597B3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CDE7-180D-4734-8A70-E2B2EB6BBB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163A-03D1-43BA-B351-6DB593109538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1388-201D-4B23-802C-18AACDED64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8AF0-DFFA-4E71-90B1-7AA8C25A5864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4703-2986-49A6-8FB1-3937BD3E866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3DC0D-76C5-48D8-BAFE-A5913C14C126}" type="datetimeFigureOut">
              <a:rPr lang="es-ES_tradnl"/>
              <a:pPr>
                <a:defRPr/>
              </a:pPr>
              <a:t>17/03/2014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0579D-BC2E-43DE-B796-85AD6E3500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3" descr="Portadaweb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200"/>
            <a:ext cx="9220200" cy="72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n 3" descr="Fondoport02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2088"/>
            <a:ext cx="92202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5832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000125" y="-168275"/>
            <a:ext cx="7458075" cy="173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212850" y="500063"/>
            <a:ext cx="6900863" cy="714375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 algn="ctr">
            <a:solidFill>
              <a:srgbClr val="7F7F7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740000"/>
                </a:solidFill>
              </a:rPr>
              <a:t>¿CÓMO ?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3560763" y="3695700"/>
            <a:ext cx="2057400" cy="14001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CUESTIONARIOS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RECURSOS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146175" y="3644900"/>
            <a:ext cx="2057400" cy="14001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CUESTIONARIOS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CALLE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1127125" y="1978025"/>
            <a:ext cx="6986588" cy="57785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CLASIFICACIÓN ETHOS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970588" y="3695700"/>
            <a:ext cx="2057400" cy="14001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PRUEBA </a:t>
            </a:r>
          </a:p>
          <a:p>
            <a:pPr algn="ctr"/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CONTRASTE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port02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275"/>
            <a:ext cx="9220200" cy="710088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24578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5832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000125" y="-168275"/>
            <a:ext cx="7458075" cy="173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116013" y="500063"/>
            <a:ext cx="7200900" cy="1150937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 algn="ctr">
            <a:solidFill>
              <a:srgbClr val="7F7F7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s-ES_tradnl" b="1">
                <a:solidFill>
                  <a:srgbClr val="740000"/>
                </a:solidFill>
              </a:rPr>
              <a:t>Trayectoria de trabajo</a:t>
            </a:r>
            <a:endParaRPr lang="es-ES" b="1">
              <a:solidFill>
                <a:srgbClr val="740000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1116013" y="2286000"/>
            <a:ext cx="2378075" cy="12223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RECUENTO </a:t>
            </a:r>
          </a:p>
          <a:p>
            <a:pPr algn="ctr">
              <a:defRPr/>
            </a:pPr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MARZO</a:t>
            </a:r>
          </a:p>
          <a:p>
            <a:pPr algn="ctr">
              <a:defRPr/>
            </a:pPr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2011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5357813" y="2286000"/>
            <a:ext cx="2378075" cy="12223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RECUENTO </a:t>
            </a:r>
          </a:p>
          <a:p>
            <a:pPr algn="ctr">
              <a:defRPr/>
            </a:pPr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OCTUBRE</a:t>
            </a:r>
          </a:p>
          <a:p>
            <a:pPr algn="ctr">
              <a:defRPr/>
            </a:pPr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2012</a:t>
            </a:r>
          </a:p>
        </p:txBody>
      </p:sp>
      <p:sp>
        <p:nvSpPr>
          <p:cNvPr id="29" name="28 Flecha derecha"/>
          <p:cNvSpPr/>
          <p:nvPr/>
        </p:nvSpPr>
        <p:spPr>
          <a:xfrm>
            <a:off x="1000125" y="4143375"/>
            <a:ext cx="7072313" cy="1055688"/>
          </a:xfrm>
          <a:prstGeom prst="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port02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275"/>
            <a:ext cx="9220200" cy="710088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25602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5832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482850" y="1528763"/>
            <a:ext cx="51133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s-ES" sz="2800" b="1">
                <a:solidFill>
                  <a:srgbClr val="740000"/>
                </a:solidFill>
              </a:rPr>
              <a:t>MEJORAS EN EL 2012</a:t>
            </a:r>
          </a:p>
          <a:p>
            <a:pPr defTabSz="914400">
              <a:buFontTx/>
              <a:buChar char="-"/>
            </a:pPr>
            <a:endParaRPr lang="es-ES" sz="2400" b="1">
              <a:solidFill>
                <a:srgbClr val="740000"/>
              </a:solidFill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258888" y="2205038"/>
            <a:ext cx="6767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400" b="1"/>
              <a:t>HACER MÁS PARTICIPE A LAS PERSONAS: </a:t>
            </a:r>
          </a:p>
          <a:p>
            <a:pPr>
              <a:buFontTx/>
              <a:buChar char="-"/>
            </a:pPr>
            <a:endParaRPr lang="es-ES" sz="2400" b="1"/>
          </a:p>
        </p:txBody>
      </p:sp>
      <p:sp>
        <p:nvSpPr>
          <p:cNvPr id="29" name="28 Flecha derecha"/>
          <p:cNvSpPr/>
          <p:nvPr/>
        </p:nvSpPr>
        <p:spPr>
          <a:xfrm>
            <a:off x="1000125" y="404813"/>
            <a:ext cx="7072313" cy="1055687"/>
          </a:xfrm>
          <a:prstGeom prst="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APRENDIZAJES 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827088" y="4916488"/>
            <a:ext cx="676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es-ES" sz="2400" b="1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996950" y="2924175"/>
            <a:ext cx="2781300" cy="187325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s-ES" sz="1800" b="1"/>
              <a:t>AQUELLAS QUE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" sz="1800" b="1"/>
              <a:t>SE ENCUENTRAN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" sz="1800" b="1"/>
              <a:t>EN EXCLUSIÓN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" sz="1800" b="1"/>
              <a:t>RESIDENCIAL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886325" y="2924175"/>
            <a:ext cx="2781300" cy="1858963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s-ES" sz="1800" b="1"/>
              <a:t>ASOCIACIÓN DE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" sz="1800" b="1"/>
              <a:t>VECINOS Y VECINAS</a:t>
            </a:r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1189038" y="5054600"/>
            <a:ext cx="7486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400" b="1"/>
              <a:t>RECUENTO SIMULTÁNEO EN LAS 3 CAPITALES DE LA CAPV </a:t>
            </a:r>
          </a:p>
          <a:p>
            <a:pPr>
              <a:buFontTx/>
              <a:buChar char="-"/>
            </a:pP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port02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3" y="0"/>
            <a:ext cx="9220201" cy="710088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26626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25" y="60150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000125" y="-168275"/>
            <a:ext cx="7458075" cy="173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000125" y="742950"/>
            <a:ext cx="7200900" cy="115093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 algn="ctr">
            <a:solidFill>
              <a:srgbClr val="7F7F7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740000"/>
                </a:solidFill>
              </a:rPr>
              <a:t>La importancia de Kale Gorrian</a:t>
            </a: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1079500" y="4005263"/>
            <a:ext cx="2844800" cy="208915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500" b="1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Hacer </a:t>
            </a:r>
          </a:p>
          <a:p>
            <a:pPr algn="ctr">
              <a:defRPr/>
            </a:pPr>
            <a:r>
              <a:rPr lang="es-ES" sz="3500" b="1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Partícipe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5264150" y="4005263"/>
            <a:ext cx="2836863" cy="20161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500" b="1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Sensibilización</a:t>
            </a:r>
          </a:p>
          <a:p>
            <a:pPr algn="ctr">
              <a:defRPr/>
            </a:pPr>
            <a:r>
              <a:rPr lang="es-ES" sz="3500" b="1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Visibilización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914400" y="2349500"/>
            <a:ext cx="7316788" cy="1439863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Colaboración  entre </a:t>
            </a: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Instituciones, Asociaciones</a:t>
            </a:r>
          </a:p>
          <a:p>
            <a:pPr algn="ctr">
              <a:defRPr/>
            </a:pPr>
            <a:r>
              <a:rPr lang="es-E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y Ciudadanía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port02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900"/>
            <a:ext cx="9220200" cy="710088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42988" y="115888"/>
            <a:ext cx="7200900" cy="1150937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 algn="ctr">
            <a:solidFill>
              <a:srgbClr val="7F7F7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740000"/>
                </a:solidFill>
              </a:rPr>
              <a:t>EL DÍA “D”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42988" y="1485900"/>
            <a:ext cx="7200900" cy="115093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40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PARTICIPACIÓN </a:t>
            </a:r>
          </a:p>
          <a:p>
            <a:pPr algn="ctr">
              <a:defRPr/>
            </a:pPr>
            <a:r>
              <a:rPr lang="es-ES" sz="40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VOLUNTARIA 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042988" y="2997200"/>
            <a:ext cx="7200900" cy="21732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2000" b="1">
                <a:latin typeface="Calibri" pitchFamily="34" charset="0"/>
              </a:rPr>
              <a:t>PROFESIONALES DE INSTITUCIONES Y  </a:t>
            </a:r>
          </a:p>
          <a:p>
            <a:pPr algn="ctr"/>
            <a:r>
              <a:rPr lang="es-ES" sz="2000" b="1">
                <a:latin typeface="Calibri" pitchFamily="34" charset="0"/>
              </a:rPr>
              <a:t>DE ENTIDADES SOCIALES, ASOCIACIÓN DE </a:t>
            </a:r>
          </a:p>
          <a:p>
            <a:pPr algn="ctr"/>
            <a:r>
              <a:rPr lang="es-ES" sz="2000" b="1">
                <a:latin typeface="Calibri" pitchFamily="34" charset="0"/>
              </a:rPr>
              <a:t>VECINOS Y VECINAS, PERSONAS EN </a:t>
            </a:r>
          </a:p>
          <a:p>
            <a:pPr algn="ctr"/>
            <a:r>
              <a:rPr lang="es-ES" sz="2000" b="1">
                <a:latin typeface="Calibri" pitchFamily="34" charset="0"/>
              </a:rPr>
              <a:t>EXCLUSIÓN RESIDENCIAL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port02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275"/>
            <a:ext cx="9220200" cy="710088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28674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5832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428625" y="2130425"/>
            <a:ext cx="8129588" cy="322738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" sz="2800" b="1" u="sng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Instituciones: </a:t>
            </a:r>
            <a:r>
              <a:rPr lang="es-ES" sz="2800" b="1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Poner todos los medios posibles para ABORDAR esta situación.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" sz="2800" b="1" u="sng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Instituciones y Asociaciones: </a:t>
            </a:r>
            <a:r>
              <a:rPr lang="es-ES" sz="2800" b="1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seguir trabajando en esta línea de conocer la realidad para  TRANSFORMARLA.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s-ES" sz="2800" b="1" u="sng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Apostar</a:t>
            </a:r>
            <a:r>
              <a:rPr lang="es-ES" sz="2800" b="1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por una </a:t>
            </a:r>
            <a:r>
              <a:rPr lang="es-ES" sz="2800" b="1" u="sng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plena difusión y sensibilización</a:t>
            </a:r>
            <a:r>
              <a:rPr lang="es-ES" sz="2800" b="1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 toda la CIUDADANÍA.</a:t>
            </a:r>
            <a:r>
              <a:rPr lang="es-ES" sz="2800" smtClean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714375" y="500063"/>
            <a:ext cx="7843838" cy="1150937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 algn="ctr">
            <a:solidFill>
              <a:srgbClr val="7F7F7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740000"/>
                </a:solidFill>
              </a:rPr>
              <a:t>Retos y </a:t>
            </a:r>
          </a:p>
          <a:p>
            <a:pPr algn="ctr"/>
            <a:r>
              <a:rPr lang="es-ES" b="1">
                <a:solidFill>
                  <a:srgbClr val="740000"/>
                </a:solidFill>
              </a:rPr>
              <a:t>Propósitos para estas jornadas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n 6" descr="Fondoport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38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5525" y="4076700"/>
            <a:ext cx="25193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484438" y="2636838"/>
            <a:ext cx="489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s-ES" sz="4000" b="1">
                <a:solidFill>
                  <a:srgbClr val="6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7" descr="FondoTIT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1113"/>
            <a:ext cx="92202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Group 7"/>
          <p:cNvGrpSpPr>
            <a:grpSpLocks/>
          </p:cNvGrpSpPr>
          <p:nvPr/>
        </p:nvGrpSpPr>
        <p:grpSpPr bwMode="auto">
          <a:xfrm>
            <a:off x="-76200" y="-11113"/>
            <a:ext cx="9220200" cy="6869113"/>
            <a:chOff x="-48" y="-7"/>
            <a:chExt cx="5808" cy="4327"/>
          </a:xfrm>
        </p:grpSpPr>
        <p:pic>
          <p:nvPicPr>
            <p:cNvPr id="15363" name="Imagen 7" descr="FondoTITPP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8" y="-7"/>
              <a:ext cx="5808" cy="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4" name="Rectangle 5"/>
            <p:cNvSpPr>
              <a:spLocks/>
            </p:cNvSpPr>
            <p:nvPr/>
          </p:nvSpPr>
          <p:spPr bwMode="auto">
            <a:xfrm>
              <a:off x="508" y="1416"/>
              <a:ext cx="518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es-ES" sz="4400" b="1" i="1">
                  <a:solidFill>
                    <a:schemeClr val="tx2"/>
                  </a:solidFill>
                  <a:latin typeface="Calibri" pitchFamily="34" charset="0"/>
                </a:rPr>
                <a:t>Exclusión residencial en Euskadi: cuantificación, caracterización y mapa de recursos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6" descr="Fondoport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38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uadroTexto 2"/>
          <p:cNvSpPr txBox="1">
            <a:spLocks noChangeArrowheads="1"/>
          </p:cNvSpPr>
          <p:nvPr/>
        </p:nvSpPr>
        <p:spPr bwMode="auto">
          <a:xfrm>
            <a:off x="609600" y="3087688"/>
            <a:ext cx="7620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300">
                <a:latin typeface="Calibri" pitchFamily="34" charset="0"/>
              </a:rPr>
              <a:t>Iratxe García (</a:t>
            </a:r>
            <a:r>
              <a:rPr lang="es-ES_tradnl" sz="3300" b="1">
                <a:solidFill>
                  <a:srgbClr val="740000"/>
                </a:solidFill>
                <a:latin typeface="Calibri" pitchFamily="34" charset="0"/>
              </a:rPr>
              <a:t>Kale Gorrian</a:t>
            </a:r>
            <a:r>
              <a:rPr lang="es-ES_tradnl" sz="3300">
                <a:latin typeface="Calibri" pitchFamily="34" charset="0"/>
              </a:rPr>
              <a:t>/</a:t>
            </a:r>
            <a:r>
              <a:rPr lang="es-ES_tradnl" sz="3000">
                <a:latin typeface="Calibri" pitchFamily="34" charset="0"/>
              </a:rPr>
              <a:t>RAIS Euskadi</a:t>
            </a:r>
            <a:r>
              <a:rPr lang="es-ES_tradnl" sz="3300">
                <a:latin typeface="Calibri" pitchFamily="34" charset="0"/>
              </a:rPr>
              <a:t>)</a:t>
            </a:r>
          </a:p>
        </p:txBody>
      </p:sp>
      <p:sp>
        <p:nvSpPr>
          <p:cNvPr id="16387" name="CuadroTexto 3"/>
          <p:cNvSpPr txBox="1">
            <a:spLocks noChangeArrowheads="1"/>
          </p:cNvSpPr>
          <p:nvPr/>
        </p:nvSpPr>
        <p:spPr bwMode="auto">
          <a:xfrm>
            <a:off x="609600" y="3846513"/>
            <a:ext cx="7620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 i="1">
                <a:solidFill>
                  <a:schemeClr val="tx2"/>
                </a:solidFill>
                <a:latin typeface="Calibri" pitchFamily="34" charset="0"/>
              </a:rPr>
              <a:t>La participación de las personas voluntarias en el recuento de personas en situación de exclusión residencial en las tres capitales de la CAPV</a:t>
            </a:r>
            <a:r>
              <a:rPr lang="es-ES" sz="3200">
                <a:latin typeface="Calibri" pitchFamily="34" charset="0"/>
              </a:rPr>
              <a:t> </a:t>
            </a:r>
          </a:p>
          <a:p>
            <a:endParaRPr lang="es-ES_tradnl" sz="5000">
              <a:solidFill>
                <a:srgbClr val="215968"/>
              </a:solidFill>
              <a:latin typeface="Calibri" pitchFamily="34" charset="0"/>
            </a:endParaRPr>
          </a:p>
        </p:txBody>
      </p:sp>
      <p:pic>
        <p:nvPicPr>
          <p:cNvPr id="16388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5832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port02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88" y="0"/>
            <a:ext cx="9220201" cy="7385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410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5832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23850" y="2792413"/>
            <a:ext cx="7458075" cy="1357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6000" smtClean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Kale Gorrian</a:t>
            </a:r>
            <a:r>
              <a:rPr lang="es-ES_tradnl" sz="48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_tradnl" sz="48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48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3419475" y="3792538"/>
            <a:ext cx="4724400" cy="5000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4800" i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caso Donostia…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3" descr="Fondoport02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141288"/>
            <a:ext cx="9220201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788" y="57991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000125" y="-168275"/>
            <a:ext cx="7458075" cy="173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84213" y="404813"/>
            <a:ext cx="7920037" cy="595312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740000"/>
                </a:solidFill>
              </a:rPr>
              <a:t>QUIÉNES SOMOS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61963" y="1690688"/>
            <a:ext cx="3279775" cy="16859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240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CÓMO</a:t>
            </a:r>
          </a:p>
          <a:p>
            <a:pPr algn="ctr">
              <a:defRPr/>
            </a:pPr>
            <a:r>
              <a:rPr lang="es-ES" sz="240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EMPEZAMOS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654675" y="1643063"/>
            <a:ext cx="3238500" cy="18573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240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CONSEJO ASESOR </a:t>
            </a:r>
          </a:p>
          <a:p>
            <a:pPr algn="ctr">
              <a:defRPr/>
            </a:pPr>
            <a:r>
              <a:rPr lang="es-ES" sz="240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BIENESTAR SOCIAL</a:t>
            </a:r>
          </a:p>
        </p:txBody>
      </p:sp>
      <p:sp>
        <p:nvSpPr>
          <p:cNvPr id="17" name="16 Flecha derecha"/>
          <p:cNvSpPr>
            <a:spLocks noChangeArrowheads="1"/>
          </p:cNvSpPr>
          <p:nvPr/>
        </p:nvSpPr>
        <p:spPr bwMode="auto">
          <a:xfrm>
            <a:off x="4143375" y="2492375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333333"/>
          </a:solidFill>
          <a:ln w="9525" algn="ctr">
            <a:solidFill>
              <a:srgbClr val="A6A6A6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395288" y="4217988"/>
            <a:ext cx="8431212" cy="10826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1600" b="1" u="sng"/>
              <a:t>Mesa técnica</a:t>
            </a:r>
            <a:r>
              <a:rPr lang="es-ES" sz="1600" b="1"/>
              <a:t> formada por profesionales de Kolore Guztiak, Cruz Roja, Arrats, Emaús, </a:t>
            </a:r>
          </a:p>
          <a:p>
            <a:pPr algn="ctr"/>
            <a:r>
              <a:rPr lang="es-ES" sz="1600" b="1"/>
              <a:t>RAIS Euskadi, Cáritas, Kutxa Zeharo, SOS Racismo, Ayuntamiento de Donostia</a:t>
            </a:r>
          </a:p>
          <a:p>
            <a:pPr algn="ctr"/>
            <a:r>
              <a:rPr lang="es-ES" sz="1600" b="1"/>
              <a:t> y la Diputación Foral de Gipuzkoa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3" descr="Fondoport02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220201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830263" y="2420938"/>
            <a:ext cx="2949575" cy="252095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240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QUIÉNES NOS </a:t>
            </a:r>
          </a:p>
          <a:p>
            <a:pPr algn="ctr">
              <a:defRPr/>
            </a:pPr>
            <a:r>
              <a:rPr lang="es-ES" sz="240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CONVERTIMOS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5651500" y="2420938"/>
            <a:ext cx="2708275" cy="252095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180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KALE GORRIAN</a:t>
            </a:r>
          </a:p>
        </p:txBody>
      </p:sp>
      <p:sp>
        <p:nvSpPr>
          <p:cNvPr id="18" name="17 Flecha derecha"/>
          <p:cNvSpPr>
            <a:spLocks noChangeArrowheads="1"/>
          </p:cNvSpPr>
          <p:nvPr/>
        </p:nvSpPr>
        <p:spPr bwMode="auto">
          <a:xfrm>
            <a:off x="4143375" y="3449638"/>
            <a:ext cx="977900" cy="484187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333333"/>
          </a:solidFill>
          <a:ln w="9525" algn="ctr">
            <a:solidFill>
              <a:srgbClr val="A6A6A6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84213" y="404813"/>
            <a:ext cx="7920037" cy="595312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740000"/>
                </a:solidFill>
              </a:rPr>
              <a:t>QUIÉNES SOMOS</a:t>
            </a:r>
          </a:p>
        </p:txBody>
      </p:sp>
      <p:pic>
        <p:nvPicPr>
          <p:cNvPr id="19462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5832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n 3" descr="Fondoport02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8275"/>
            <a:ext cx="92202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788" y="5727700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000125" y="-168275"/>
            <a:ext cx="7458075" cy="173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42988" y="571500"/>
            <a:ext cx="7200900" cy="115093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320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KALE GORRIAN</a:t>
            </a:r>
            <a:endParaRPr lang="es-ES" sz="3200">
              <a:solidFill>
                <a:srgbClr val="74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042988" y="2060575"/>
            <a:ext cx="7200900" cy="200025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ES" sz="1600" b="1" dirty="0">
                <a:latin typeface="+mn-lt"/>
              </a:rPr>
              <a:t>“Somos muchas las personas que realizamos cierta labor a favor de las 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ES" sz="1600" b="1" dirty="0">
                <a:latin typeface="+mn-lt"/>
              </a:rPr>
              <a:t>Personas Sin Hogar en </a:t>
            </a:r>
            <a:r>
              <a:rPr lang="es-ES" sz="1600" b="1" dirty="0" err="1">
                <a:latin typeface="+mn-lt"/>
              </a:rPr>
              <a:t>Gipuzkoa</a:t>
            </a:r>
            <a:r>
              <a:rPr lang="es-ES" sz="1600" b="1" dirty="0">
                <a:latin typeface="+mn-lt"/>
              </a:rPr>
              <a:t>. Somos mujeres y hombres; profesionales y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ES" sz="1600" b="1" dirty="0">
                <a:latin typeface="+mn-lt"/>
              </a:rPr>
              <a:t>voluntarios/as; trabajamos en la administración o en entidades privadas y, 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ES" sz="1600" b="1" dirty="0">
                <a:latin typeface="+mn-lt"/>
              </a:rPr>
              <a:t>con frecuencia, nos encontramos en los mismos espacios formativos, de 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s-ES" sz="1600" b="1" dirty="0">
                <a:latin typeface="+mn-lt"/>
              </a:rPr>
              <a:t>coordinación o de participación.”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 b="1" dirty="0">
              <a:latin typeface="+mn-lt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42988" y="4432300"/>
            <a:ext cx="7200900" cy="115093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20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VOLUNTARIADO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n 3" descr="Fondoport02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8275"/>
            <a:ext cx="92202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5832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000125" y="-168275"/>
            <a:ext cx="7458075" cy="173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257300" y="571500"/>
            <a:ext cx="7200900" cy="115093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740000"/>
                </a:solidFill>
              </a:rPr>
              <a:t>Objetivos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0063" y="2349500"/>
            <a:ext cx="8362950" cy="3443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es-ES" sz="2800" b="1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" sz="32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Conocer mejor la situación de las personas en exclusión social.</a:t>
            </a:r>
          </a:p>
          <a:p>
            <a:pPr>
              <a:buFont typeface="Arial" charset="0"/>
              <a:buChar char="•"/>
            </a:pPr>
            <a:r>
              <a:rPr lang="es-ES" sz="32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Sacar el problema a la esfera pública. </a:t>
            </a:r>
          </a:p>
          <a:p>
            <a:pPr>
              <a:buFont typeface="Arial" charset="0"/>
              <a:buChar char="•"/>
            </a:pPr>
            <a:r>
              <a:rPr lang="es-ES" sz="32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Ponerlo en la agenda de las Instituciones, en especial Gobierno Vasco.</a:t>
            </a:r>
          </a:p>
          <a:p>
            <a:endParaRPr lang="es-ES" sz="320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n 3" descr="Fondoport02P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8275"/>
            <a:ext cx="92202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212850" y="500063"/>
            <a:ext cx="6900863" cy="714375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 algn="ctr">
            <a:solidFill>
              <a:srgbClr val="7F7F7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740000"/>
                </a:solidFill>
              </a:rPr>
              <a:t>¿CÓMO ?</a:t>
            </a:r>
          </a:p>
        </p:txBody>
      </p:sp>
      <p:pic>
        <p:nvPicPr>
          <p:cNvPr id="22531" name="Picture 5" descr="Logo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583238"/>
            <a:ext cx="1266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346450" y="1465263"/>
            <a:ext cx="2378075" cy="12223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EXPERIENCIAS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PREVIAS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873875" y="3603625"/>
            <a:ext cx="1443038" cy="741363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MADRID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896938" y="3530600"/>
            <a:ext cx="1443037" cy="741363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BARCELONA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924300" y="3530600"/>
            <a:ext cx="1443038" cy="8350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BILBO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50825" y="4652963"/>
            <a:ext cx="2598738" cy="1152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¿QUIÉN DUERME </a:t>
            </a:r>
          </a:p>
          <a:p>
            <a:pPr algn="ctr">
              <a:defRPr/>
            </a:pPr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EN LA CALLE?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2125663" y="2687638"/>
            <a:ext cx="1220787" cy="668337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4787900" y="2760663"/>
            <a:ext cx="0" cy="668337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5724525" y="2687638"/>
            <a:ext cx="1584325" cy="741362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3341688" y="4724400"/>
            <a:ext cx="2598737" cy="1152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s-E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REUNIÓN 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4572000" y="4421188"/>
            <a:ext cx="0" cy="303212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92275" y="4333875"/>
            <a:ext cx="0" cy="303213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310</Words>
  <Application>Microsoft Office PowerPoint</Application>
  <PresentationFormat>Presentación en pantalla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Tema de Office</vt:lpstr>
      <vt:lpstr>Diapositiva 1</vt:lpstr>
      <vt:lpstr>Diapositiva 2</vt:lpstr>
      <vt:lpstr>Diapositiva 3</vt:lpstr>
      <vt:lpstr>Kale Gorrian </vt:lpstr>
      <vt:lpstr> </vt:lpstr>
      <vt:lpstr>Diapositiva 6</vt:lpstr>
      <vt:lpstr> </vt:lpstr>
      <vt:lpstr> </vt:lpstr>
      <vt:lpstr>Diapositiva 9</vt:lpstr>
      <vt:lpstr> </vt:lpstr>
      <vt:lpstr> </vt:lpstr>
      <vt:lpstr>Diapositiva 12</vt:lpstr>
      <vt:lpstr> </vt:lpstr>
      <vt:lpstr>Diapositiva 14</vt:lpstr>
      <vt:lpstr> </vt:lpstr>
      <vt:lpstr>Diapositiva 16</vt:lpstr>
    </vt:vector>
  </TitlesOfParts>
  <Company>concettaprobanza.com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Concetta Probanza Arrizabalaga</dc:creator>
  <cp:lastModifiedBy>maria</cp:lastModifiedBy>
  <cp:revision>56</cp:revision>
  <dcterms:created xsi:type="dcterms:W3CDTF">2014-03-03T09:59:24Z</dcterms:created>
  <dcterms:modified xsi:type="dcterms:W3CDTF">2014-03-17T19:03:56Z</dcterms:modified>
</cp:coreProperties>
</file>